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1" autoAdjust="0"/>
    <p:restoredTop sz="95441" autoAdjust="0"/>
  </p:normalViewPr>
  <p:slideViewPr>
    <p:cSldViewPr>
      <p:cViewPr varScale="1">
        <p:scale>
          <a:sx n="211" d="100"/>
          <a:sy n="211" d="100"/>
        </p:scale>
        <p:origin x="3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2989-3651-400C-BF8E-A2069D298F97}" type="datetimeFigureOut">
              <a:rPr lang="es-PE" smtClean="0"/>
              <a:pPr/>
              <a:t>9/02/24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92F-BA12-4AC5-851A-CCDF81269B9F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A92C03-6696-48F6-845F-ABCF4FE0F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726"/>
          <a:stretch/>
        </p:blipFill>
        <p:spPr>
          <a:xfrm>
            <a:off x="-2636" y="496614"/>
            <a:ext cx="9146636" cy="59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0</Words>
  <Application>Microsoft Macintosh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Eduardo Guimaray</dc:creator>
  <cp:lastModifiedBy>Microsoft Office User</cp:lastModifiedBy>
  <cp:revision>222</cp:revision>
  <cp:lastPrinted>2020-01-24T14:01:04Z</cp:lastPrinted>
  <dcterms:created xsi:type="dcterms:W3CDTF">2015-02-17T17:31:02Z</dcterms:created>
  <dcterms:modified xsi:type="dcterms:W3CDTF">2024-02-09T21:54:17Z</dcterms:modified>
</cp:coreProperties>
</file>